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Open Sans" charset="1" panose="020B0606030504020204"/>
      <p:regular r:id="rId26"/>
    </p:embeddedFont>
    <p:embeddedFont>
      <p:font typeface="Times New Roman" charset="1" panose="02020603050405020304"/>
      <p:regular r:id="rId27"/>
    </p:embeddedFont>
    <p:embeddedFont>
      <p:font typeface="Neue Machina Light" charset="1" panose="00000400000000000000"/>
      <p:regular r:id="rId28"/>
    </p:embeddedFont>
    <p:embeddedFont>
      <p:font typeface="Neue Machina" charset="1" panose="000005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2.png>
</file>

<file path=ppt/media/image3.sv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449743" y="0"/>
            <a:ext cx="18991411" cy="10287000"/>
            <a:chOff x="0" y="0"/>
            <a:chExt cx="500185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01853" cy="2709333"/>
            </a:xfrm>
            <a:custGeom>
              <a:avLst/>
              <a:gdLst/>
              <a:ahLst/>
              <a:cxnLst/>
              <a:rect r="r" b="b" t="t" l="l"/>
              <a:pathLst>
                <a:path h="2709333" w="5001853">
                  <a:moveTo>
                    <a:pt x="0" y="0"/>
                  </a:moveTo>
                  <a:lnTo>
                    <a:pt x="5001853" y="0"/>
                  </a:lnTo>
                  <a:lnTo>
                    <a:pt x="500185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7D4082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500185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Trabalho Final – Sistemas de Informação Gerenciais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82048" y="1028700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35839" y="310799"/>
            <a:ext cx="2865171" cy="1621605"/>
          </a:xfrm>
          <a:custGeom>
            <a:avLst/>
            <a:gdLst/>
            <a:ahLst/>
            <a:cxnLst/>
            <a:rect r="r" b="b" t="t" l="l"/>
            <a:pathLst>
              <a:path h="1621605" w="2865171">
                <a:moveTo>
                  <a:pt x="0" y="0"/>
                </a:moveTo>
                <a:lnTo>
                  <a:pt x="2865171" y="0"/>
                </a:lnTo>
                <a:lnTo>
                  <a:pt x="2865171" y="1621605"/>
                </a:lnTo>
                <a:lnTo>
                  <a:pt x="0" y="16216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8343" r="0" b="-38343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609758" y="1178752"/>
            <a:ext cx="14794798" cy="593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6"/>
              </a:lnSpc>
            </a:pPr>
            <a:r>
              <a:rPr lang="en-US" sz="4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LOGIMAX TRANSPORTES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27540" y="8771661"/>
            <a:ext cx="8770956" cy="486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7"/>
              </a:lnSpc>
            </a:pPr>
            <a:r>
              <a:rPr lang="en-US" sz="3605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Alunos: Cauan Do Prado, Nolan Lemes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77892" y="3730469"/>
            <a:ext cx="12090532" cy="918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Plano de Modernização Tecnológica – LogiMax Transportes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06024" y="656875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07271" y="822013"/>
            <a:ext cx="8521750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CRM – Relacionamento com o Cliente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83632" y="3034871"/>
            <a:ext cx="8320735" cy="2708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Gestão do relacionamento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Acompanhamento de entregas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Fidelização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042028"/>
            <a:ext cx="16230600" cy="136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O CRM permitirá o acompanhamento do ciclo completo do cliente — desde o primeiro contato até o pós-venda —, fortalecendo a experiência e a fidelização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518" r="0" b="-6851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812724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29705" y="1085850"/>
            <a:ext cx="6536085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 SCM – Logística Inteligente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31605" y="2536125"/>
            <a:ext cx="7668369" cy="3156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Roteirização em tempo real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Otimização da frota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Redução de custos de combustível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936287"/>
            <a:ext cx="16230600" cy="136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O SCM será responsável por integrar a cadeia logística, otimizando rotas, monitorando entregas e garantindo transparência no fluxo operacional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97642" y="1085850"/>
            <a:ext cx="7962751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 MRPII – Planejamento de Recursos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598594" y="3291671"/>
            <a:ext cx="10684918" cy="2708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Gestão de manutenção da frota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Controle de estoques e peças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Eficiência e sustentabilidade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64653" y="7024171"/>
            <a:ext cx="16230600" cy="918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O MRPII será aplicado à gestão da frota, auxiliando no controle de manutenção e recursos, prevenindo falhas e reduzindo custos de parada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577840" y="812724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77947" y="1085850"/>
            <a:ext cx="2968079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Indústria 4.0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37351" y="3153483"/>
            <a:ext cx="11413298" cy="226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IoT: rastreamento em tempo real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Big Data: análise preditiva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IA: automação e manutenção preventiva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7011816"/>
            <a:ext cx="16230600" cy="136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Na fase final, a LogiMax aplicará conceitos da Indústria 4.0, utilizando IoT para rastrear veículos, Big Data para analisar padrões de entrega e IA para prever falhas e otimizar desempenho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655473" y="812724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61845" y="1085850"/>
            <a:ext cx="9040416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Gestão Organizacional e Cultura Digital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612979" y="2939949"/>
            <a:ext cx="10080162" cy="2708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Capacitação e inovação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Gestão do conhecimento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Estrutura de TIC em três níveis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92747" y="6921181"/>
            <a:ext cx="16230600" cy="136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A mudança tecnológica exige também transformação cultural. A empresa investirá em capacitação e na criação de uma cultura de inovação e colaboração digital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28995" y="812724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6093" y="177062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17813" y="1028700"/>
            <a:ext cx="14441718" cy="8953865"/>
          </a:xfrm>
          <a:custGeom>
            <a:avLst/>
            <a:gdLst/>
            <a:ahLst/>
            <a:cxnLst/>
            <a:rect r="r" b="b" t="t" l="l"/>
            <a:pathLst>
              <a:path h="8953865" w="14441718">
                <a:moveTo>
                  <a:pt x="0" y="0"/>
                </a:moveTo>
                <a:lnTo>
                  <a:pt x="14441718" y="0"/>
                </a:lnTo>
                <a:lnTo>
                  <a:pt x="14441718" y="8953865"/>
                </a:lnTo>
                <a:lnTo>
                  <a:pt x="0" y="89538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90449" y="450188"/>
            <a:ext cx="7453551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Projeções e Resultados esperados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11174" y="822013"/>
            <a:ext cx="5536406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Plano de Implementação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899325" y="2224656"/>
            <a:ext cx="8489350" cy="3604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Diagnóstico e planejamento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ERP e CRM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SCM e MRPII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IoT, IA e Treinamento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7039277"/>
            <a:ext cx="16230600" cy="918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O plano será implementado em quatro etapas ao longo de 2026, garantindo transição gradual e minimizando riscos operacionais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391822" y="548887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93473" y="745969"/>
            <a:ext cx="10101054" cy="8795062"/>
          </a:xfrm>
          <a:custGeom>
            <a:avLst/>
            <a:gdLst/>
            <a:ahLst/>
            <a:cxnLst/>
            <a:rect r="r" b="b" t="t" l="l"/>
            <a:pathLst>
              <a:path h="8795062" w="10101054">
                <a:moveTo>
                  <a:pt x="0" y="0"/>
                </a:moveTo>
                <a:lnTo>
                  <a:pt x="10101054" y="0"/>
                </a:lnTo>
                <a:lnTo>
                  <a:pt x="10101054" y="8795062"/>
                </a:lnTo>
                <a:lnTo>
                  <a:pt x="0" y="87950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2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82048" y="1085850"/>
            <a:ext cx="4548953" cy="482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51"/>
              </a:lnSpc>
              <a:spcBef>
                <a:spcPct val="0"/>
              </a:spcBef>
            </a:pPr>
            <a:r>
              <a:rPr lang="en-US" sz="3580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Riscos e Mitigações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070277" y="2798678"/>
            <a:ext cx="8147447" cy="3604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Resistência → Treinamento contínuo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Falhas técnicas → Testes controlados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Custo → Implantação escalável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Cultura → Engajamento interno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7341394"/>
            <a:ext cx="16230600" cy="918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A gestão de riscos é essencial. Prevemos ações de mitigação em cada fase, com foco em segurança e adesão dos colaboradores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577840" y="824914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55053" y="1085850"/>
            <a:ext cx="5405735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Conclusões e Benefícios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341391" y="2861577"/>
            <a:ext cx="9605218" cy="2708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Integração e eficiência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Tomada de decisão baseada em dados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Competitividade e crescimento sustentável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7059667"/>
            <a:ext cx="16230600" cy="136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Com esse plano, a LogiMax se tornará mais integrada e preparada para os desafios tecnológicos, fortalecendo sua posição no mercado regional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8700" y="920712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03886" y="1226250"/>
            <a:ext cx="6739945" cy="54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50"/>
              </a:lnSpc>
              <a:spcBef>
                <a:spcPct val="0"/>
              </a:spcBef>
            </a:pPr>
            <a:r>
              <a:rPr lang="en-US" sz="5000" spc="-435">
                <a:solidFill>
                  <a:srgbClr val="EDEDED"/>
                </a:solidFill>
                <a:latin typeface="Neue Machina"/>
                <a:ea typeface="Neue Machina"/>
                <a:cs typeface="Neue Machina"/>
                <a:sym typeface="Neue Machina"/>
              </a:rPr>
              <a:t>Visão Geral da Empresa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482048" y="1028700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954089" y="3146113"/>
            <a:ext cx="12379821" cy="3604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Fundada em 2018, sede em Campinas (SP)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Atuação em transporte e logística de cargas leves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25 colaboradores e frota própria de 13 veículos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Foco em entregas rápidas e atendimento personalizado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49659" y="1085850"/>
            <a:ext cx="2882763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Conclusão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34249" y="3533332"/>
            <a:ext cx="16325051" cy="136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destacamos que o plano está pronto para execução em 2026 e reforçamos que este projeto representa uma evolução significativa na gestão tecnológica da LogiMax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8700" y="920712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20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00635" y="656875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02355" y="930001"/>
            <a:ext cx="5822727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 Cenário Atual e Desafios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253186" y="3146113"/>
            <a:ext cx="10603372" cy="3604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Processos operacionais manuais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Falta de integração entre setores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Comunicação ineficiente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Custos altos e produtividade baixa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695" y="435544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50914" y="600682"/>
            <a:ext cx="7451973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 Impactos da Falta de Integração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302002" y="3146113"/>
            <a:ext cx="11401770" cy="3604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Retrabalhos e atrasos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Dificuldade em mensurar desempenho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Baixa rastreabilidade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Decisões baseadas em dados incompletos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80528" y="1028700"/>
            <a:ext cx="14574645" cy="8743950"/>
          </a:xfrm>
          <a:custGeom>
            <a:avLst/>
            <a:gdLst/>
            <a:ahLst/>
            <a:cxnLst/>
            <a:rect r="r" b="b" t="t" l="l"/>
            <a:pathLst>
              <a:path h="8743950" w="14574645">
                <a:moveTo>
                  <a:pt x="0" y="0"/>
                </a:moveTo>
                <a:lnTo>
                  <a:pt x="14574645" y="0"/>
                </a:lnTo>
                <a:lnTo>
                  <a:pt x="14574645" y="8743950"/>
                </a:lnTo>
                <a:lnTo>
                  <a:pt x="0" y="87439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8" r="0" b="-10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4994" y="268172"/>
            <a:ext cx="2431068" cy="586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7"/>
              </a:lnSpc>
              <a:spcBef>
                <a:spcPct val="0"/>
              </a:spcBef>
            </a:pPr>
            <a:r>
              <a:rPr lang="en-US" sz="43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Metas;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518" r="0" b="-6851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656875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12654" y="930001"/>
            <a:ext cx="8110984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Plano de Modernização: Visão Geral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272691" y="3146113"/>
            <a:ext cx="11123279" cy="3604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SIG, ERP, CRM, SCM, MRPII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Tecnologias da Indústria 4.0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Capacitação digital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Cultura de inovação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656875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65331" y="822013"/>
            <a:ext cx="9304734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Sistemas de Informação Gerenciais (SIG)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538290" y="3255705"/>
            <a:ext cx="9211419" cy="181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Coleta e análise de dados em tempo real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Relatórios estratégicos e dashboards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6957090"/>
            <a:ext cx="17985883" cy="918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O SIG será o núcleo informacional da LogiMax, permitindo gerar relatórios estratégicos e apoiar decisões com base em dados precisos e atualizados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21129" y="656875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82558" y="822013"/>
            <a:ext cx="9840069" cy="4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 ERP – Integração Operacional e Financeira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279725" y="3251051"/>
            <a:ext cx="9728550" cy="2708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Centralização de setores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Automação de processos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Redução de falhas humanas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73956" y="7305890"/>
            <a:ext cx="16230600" cy="136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O ERP conectará todos os setores da empresa, integrando finanças, logística e atendimento. Isso elimina redundâncias e melhora o controle das operações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139398"/>
            <a:ext cx="16178191" cy="8008205"/>
          </a:xfrm>
          <a:custGeom>
            <a:avLst/>
            <a:gdLst/>
            <a:ahLst/>
            <a:cxnLst/>
            <a:rect r="r" b="b" t="t" l="l"/>
            <a:pathLst>
              <a:path h="8008205" w="16178191">
                <a:moveTo>
                  <a:pt x="0" y="0"/>
                </a:moveTo>
                <a:lnTo>
                  <a:pt x="16178191" y="0"/>
                </a:lnTo>
                <a:lnTo>
                  <a:pt x="16178191" y="8008204"/>
                </a:lnTo>
                <a:lnTo>
                  <a:pt x="0" y="80082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DAG6TU0ZG4E</dc:identifier>
  <dcterms:modified xsi:type="dcterms:W3CDTF">2011-08-01T06:04:30Z</dcterms:modified>
  <cp:revision>1</cp:revision>
  <dc:title>Proposta Comercial</dc:title>
</cp:coreProperties>
</file>

<file path=docProps/thumbnail.jpeg>
</file>